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01" r:id="rId3"/>
    <p:sldId id="372" r:id="rId4"/>
    <p:sldId id="337" r:id="rId5"/>
  </p:sldIdLst>
  <p:sldSz cx="9144000" cy="5715000" type="screen16x10"/>
  <p:notesSz cx="7315200" cy="9601200"/>
  <p:embeddedFontLst>
    <p:embeddedFont>
      <p:font typeface="IRTitr" panose="02000506000000020002" pitchFamily="2" charset="-7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emad 3" pitchFamily="2" charset="0"/>
      <p:regular r:id="rId13"/>
    </p:embeddedFont>
    <p:embeddedFont>
      <p:font typeface="B Titr" panose="00000700000000000000" pitchFamily="2" charset="-78"/>
      <p:bold r:id="rId14"/>
    </p:embeddedFont>
    <p:embeddedFont>
      <p:font typeface="IRNazanin" panose="02000506000000020002" pitchFamily="2" charset="-78"/>
      <p:regular r:id="rId15"/>
      <p:bold r:id="rId16"/>
      <p: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B2B2B2"/>
    <a:srgbClr val="113663"/>
    <a:srgbClr val="A3C5EF"/>
    <a:srgbClr val="D2E3F7"/>
    <a:srgbClr val="DDDDDD"/>
    <a:srgbClr val="212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89" autoAdjust="0"/>
    <p:restoredTop sz="93246" autoAdjust="0"/>
  </p:normalViewPr>
  <p:slideViewPr>
    <p:cSldViewPr>
      <p:cViewPr>
        <p:scale>
          <a:sx n="80" d="100"/>
          <a:sy n="80" d="100"/>
        </p:scale>
        <p:origin x="-1086" y="-13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7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3E91-2B2A-4972-8B69-2B0474429C8D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F37BB-CB8A-4B13-B85D-71CC14A1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EB75118C-7AD2-4BF3-91E3-3FF2F1F76825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35E178E0-3BF1-4F97-AE16-FD36ABCAB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6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178E0-3BF1-4F97-AE16-FD36ABCAB3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7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178E0-3BF1-4F97-AE16-FD36ABCAB3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4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P_SBUSC_TLE_Last_Pi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152900"/>
            <a:ext cx="8839200" cy="825500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978400"/>
            <a:ext cx="8839200" cy="4445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5486400"/>
            <a:ext cx="2133600" cy="1905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486400"/>
            <a:ext cx="2895600" cy="1905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5486400"/>
            <a:ext cx="2133600" cy="1905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BB4FA2-4BDA-4A9F-A1B5-E37ECD547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2A99-1B91-48D4-9A2E-8EBB58166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27000"/>
            <a:ext cx="1809750" cy="527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27000"/>
            <a:ext cx="5276850" cy="527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0A75-A266-4A4A-A139-70D446DB0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6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397000"/>
            <a:ext cx="7315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70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97000"/>
            <a:ext cx="7162800" cy="4000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5448300"/>
            <a:ext cx="2133600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448300"/>
            <a:ext cx="2895600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5448300"/>
            <a:ext cx="2133600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4F976-8B88-4D70-998E-620ACF368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" y="4991100"/>
            <a:ext cx="990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fld id="{9DF7693E-D998-4B70-B40C-A876C8F352A7}" type="slidenum">
              <a:rPr lang="en-US" smtClean="0">
                <a:latin typeface="IRNazanin" panose="02000506000000020002" pitchFamily="2" charset="-78"/>
                <a:cs typeface="IRNazanin" panose="02000506000000020002" pitchFamily="2" charset="-78"/>
              </a:rPr>
              <a:pPr/>
              <a:t>‹#›</a:t>
            </a:fld>
            <a:r>
              <a:rPr lang="en-US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 of  4</a:t>
            </a:r>
            <a:endParaRPr lang="en-US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92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4931-7269-4F98-B362-C2F4AE8F5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70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7000"/>
            <a:ext cx="34671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7000"/>
            <a:ext cx="34671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A1A7-75D8-4A94-9856-8AF865CF4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7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E8A23-E543-4050-89C9-2808C7F7B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9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05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E56AF-5208-44FE-BA68-8D8DB5F7D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2D4C4-E3EB-4AC0-B186-E168B8D05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4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54AF-5936-4663-B89C-65851DF76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E2002-C4B1-4ED0-96C9-C680416B3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8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PPP_SBUSC_TXT_Last_Piec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27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7000"/>
            <a:ext cx="7086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448300"/>
            <a:ext cx="2133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448300"/>
            <a:ext cx="2895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448300"/>
            <a:ext cx="2133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051315-6A55-4D94-9605-6C381D8BA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8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1274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1274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1274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1274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1274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834" y="4953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600" dirty="0" smtClean="0">
                <a:solidFill>
                  <a:srgbClr val="FFFFFF"/>
                </a:solidFill>
                <a:latin typeface="Nemad 3" pitchFamily="2" charset="0"/>
                <a:cs typeface="IRNazanin" panose="02000506000000020002" pitchFamily="2" charset="-78"/>
              </a:rPr>
              <a:t>به نام خداوند بخشنده و مهربان</a:t>
            </a:r>
            <a:endParaRPr lang="en-US" sz="1600" dirty="0">
              <a:solidFill>
                <a:srgbClr val="FFFFFF"/>
              </a:solidFill>
              <a:latin typeface="Nemad 3" pitchFamily="2" charset="0"/>
              <a:cs typeface="IRNazanin" panose="02000506000000020002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291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FFFFFF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موضوع ارائه</a:t>
            </a:r>
            <a:endParaRPr lang="en-US" sz="3200" b="1" dirty="0">
              <a:solidFill>
                <a:srgbClr val="FFFFFF"/>
              </a:solidFill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662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FFFFFF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نام و نام خانوادگی </a:t>
            </a:r>
            <a:r>
              <a:rPr lang="fa-IR" sz="3200" b="1" dirty="0" err="1" smtClean="0">
                <a:solidFill>
                  <a:srgbClr val="FFFFFF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ارائه‌دهنده</a:t>
            </a:r>
            <a:endParaRPr lang="en-US" sz="3200" b="1" dirty="0">
              <a:solidFill>
                <a:srgbClr val="FFFFFF"/>
              </a:solidFill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47800" y="127000"/>
            <a:ext cx="7223760" cy="1130300"/>
          </a:xfrm>
        </p:spPr>
        <p:txBody>
          <a:bodyPr/>
          <a:lstStyle/>
          <a:p>
            <a:pPr algn="ctr" rtl="1"/>
            <a:r>
              <a:rPr lang="fa-IR" sz="4400" dirty="0" smtClean="0">
                <a:solidFill>
                  <a:schemeClr val="bg1"/>
                </a:solidFill>
                <a:latin typeface="IRTitr" panose="02000506000000020002" pitchFamily="2" charset="-78"/>
                <a:cs typeface="IRTitr" panose="02000506000000020002" pitchFamily="2" charset="-78"/>
              </a:rPr>
              <a:t>فهرست کلی مطالب</a:t>
            </a:r>
            <a:endParaRPr lang="en-US" sz="3200" dirty="0" smtClean="0">
              <a:solidFill>
                <a:schemeClr val="bg1"/>
              </a:solidFill>
              <a:latin typeface="IRTitr" panose="02000506000000020002" pitchFamily="2" charset="-78"/>
              <a:cs typeface="IRTitr" panose="02000506000000020002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47800" y="1104900"/>
            <a:ext cx="7223760" cy="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47799" y="1333500"/>
            <a:ext cx="72237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q"/>
            </a:pPr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عنوان مطلب 1</a:t>
            </a: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عنوان مطلب 2</a:t>
            </a:r>
            <a:endParaRPr lang="fa-IR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عنوان مطلب 3</a:t>
            </a:r>
            <a:endParaRPr lang="fa-IR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عنوان مطلب 4</a:t>
            </a:r>
            <a:endParaRPr lang="fa-IR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عنوان مطلب 5</a:t>
            </a:r>
            <a:endParaRPr lang="fa-IR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26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47800" y="127000"/>
            <a:ext cx="7223760" cy="1130300"/>
          </a:xfrm>
        </p:spPr>
        <p:txBody>
          <a:bodyPr/>
          <a:lstStyle/>
          <a:p>
            <a:pPr lvl="0" algn="ctr" rtl="1"/>
            <a:r>
              <a:rPr lang="fa-IR" sz="4400" b="1" cap="small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اسلاید</a:t>
            </a:r>
            <a:endParaRPr lang="en-US" sz="4400" b="1" cap="small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47800" y="1104900"/>
            <a:ext cx="7223760" cy="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08166" y="1485900"/>
            <a:ext cx="7147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fa-IR" sz="3200" dirty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آن لحظه که تنها اعتبار کسی که </a:t>
            </a:r>
            <a:r>
              <a:rPr lang="fa-IR" sz="3200" dirty="0" err="1" smtClean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مساله‌ای</a:t>
            </a:r>
            <a:r>
              <a:rPr lang="fa-IR" sz="3200" dirty="0" smtClean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 </a:t>
            </a:r>
            <a:r>
              <a:rPr lang="fa-IR" sz="3200" dirty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را مطرح کرده است، شما را در اشتباه بودن </a:t>
            </a:r>
            <a:r>
              <a:rPr lang="fa-IR" sz="3200" dirty="0" err="1" smtClean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ایده‌هایتان</a:t>
            </a:r>
            <a:r>
              <a:rPr lang="fa-IR" sz="3200" dirty="0" smtClean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 </a:t>
            </a:r>
            <a:r>
              <a:rPr lang="fa-IR" sz="3200" dirty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قانع کرد</a:t>
            </a:r>
            <a:r>
              <a:rPr lang="fa-IR" sz="3200" dirty="0" smtClean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، آن </a:t>
            </a:r>
            <a:r>
              <a:rPr lang="fa-IR" sz="3200" dirty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لحظه</a:t>
            </a:r>
            <a:r>
              <a:rPr lang="fa-IR" sz="3200" dirty="0" smtClean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، لحظه </a:t>
            </a:r>
            <a:r>
              <a:rPr lang="fa-IR" sz="3200" dirty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وداع شما با دنیای خلاقیت و پیشرفت خواهد </a:t>
            </a:r>
            <a:r>
              <a:rPr lang="fa-IR" sz="3200" dirty="0" smtClean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بود ... (</a:t>
            </a:r>
            <a:r>
              <a:rPr lang="fa-IR" sz="3200" dirty="0" err="1" smtClean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برنولی</a:t>
            </a:r>
            <a:r>
              <a:rPr lang="fa-IR" sz="3200" dirty="0" smtClean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)</a:t>
            </a:r>
            <a:endParaRPr lang="fa-IR" sz="3200" dirty="0">
              <a:solidFill>
                <a:schemeClr val="bg1"/>
              </a:solidFill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41374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23899"/>
            <a:ext cx="78486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700" dirty="0" smtClean="0">
                <a:latin typeface="IRTitr" panose="02000506000000020002" pitchFamily="2" charset="-78"/>
              </a:rPr>
              <a:t>؟</a:t>
            </a:r>
            <a:endParaRPr lang="en-US" sz="28700" dirty="0">
              <a:latin typeface="IRTitr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76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(5)">
  <a:themeElements>
    <a:clrScheme name="graph">
      <a:dk1>
        <a:srgbClr val="000000"/>
      </a:dk1>
      <a:lt1>
        <a:srgbClr val="000000"/>
      </a:lt1>
      <a:dk2>
        <a:srgbClr val="1F497D"/>
      </a:dk2>
      <a:lt2>
        <a:srgbClr val="141C42"/>
      </a:lt2>
      <a:accent1>
        <a:srgbClr val="565E7A"/>
      </a:accent1>
      <a:accent2>
        <a:srgbClr val="B9C5EB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6275B2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(5)</Template>
  <TotalTime>10660</TotalTime>
  <Words>75</Words>
  <PresentationFormat>On-screen Show (16:10)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IRTitr</vt:lpstr>
      <vt:lpstr>Calibri</vt:lpstr>
      <vt:lpstr>Nemad 3</vt:lpstr>
      <vt:lpstr>Wingdings</vt:lpstr>
      <vt:lpstr>B Titr</vt:lpstr>
      <vt:lpstr>IRNazanin</vt:lpstr>
      <vt:lpstr>(5)</vt:lpstr>
      <vt:lpstr>PowerPoint Presentation</vt:lpstr>
      <vt:lpstr>فهرست کلی مطالب</vt:lpstr>
      <vt:lpstr>عنوان اسلاید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2012-12-16T12:07:13Z</cp:lastPrinted>
  <dcterms:created xsi:type="dcterms:W3CDTF">2012-04-15T15:17:28Z</dcterms:created>
  <dcterms:modified xsi:type="dcterms:W3CDTF">2016-02-03T19:57:07Z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TC102862111033</vt:lpwstr>
  </property>
</Properties>
</file>